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2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74-249B-4E55-82F6-03996E6412F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3E78-42C6-4DE7-98A8-E39EDACED9C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74-249B-4E55-82F6-03996E6412F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3E78-42C6-4DE7-98A8-E39EDACED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74-249B-4E55-82F6-03996E6412F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3E78-42C6-4DE7-98A8-E39EDACED9C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74-249B-4E55-82F6-03996E6412F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3E78-42C6-4DE7-98A8-E39EDACED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74-249B-4E55-82F6-03996E6412F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3E78-42C6-4DE7-98A8-E39EDACED9C1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74-249B-4E55-82F6-03996E6412F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3E78-42C6-4DE7-98A8-E39EDACED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74-249B-4E55-82F6-03996E6412F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3E78-42C6-4DE7-98A8-E39EDACED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74-249B-4E55-82F6-03996E6412F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3E78-42C6-4DE7-98A8-E39EDACED9C1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74-249B-4E55-82F6-03996E6412F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3E78-42C6-4DE7-98A8-E39EDACED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74-249B-4E55-82F6-03996E6412F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3E78-42C6-4DE7-98A8-E39EDACED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74-249B-4E55-82F6-03996E6412F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3E78-42C6-4DE7-98A8-E39EDACED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835D3E74-249B-4E55-82F6-03996E6412F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7B433E78-42C6-4DE7-98A8-E39EDACED9C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200" dirty="0" smtClean="0">
                <a:latin typeface="+mn-lt"/>
              </a:rPr>
              <a:t>Муниципальное казенное дошкольное образовательное учреждение детский сад «</a:t>
            </a:r>
            <a:r>
              <a:rPr lang="ru-RU" sz="1200" dirty="0" err="1" smtClean="0">
                <a:latin typeface="+mn-lt"/>
              </a:rPr>
              <a:t>Лесовичок</a:t>
            </a:r>
            <a:r>
              <a:rPr lang="ru-RU" sz="1200" dirty="0" smtClean="0">
                <a:latin typeface="+mn-lt"/>
              </a:rPr>
              <a:t>» </a:t>
            </a:r>
            <a:r>
              <a:rPr lang="ru-RU" sz="1200" dirty="0" err="1" smtClean="0">
                <a:latin typeface="+mn-lt"/>
              </a:rPr>
              <a:t>п.КЕЖЕМСКИЙ</a:t>
            </a:r>
            <a:r>
              <a:rPr lang="ru-RU" sz="1200" dirty="0" smtClean="0">
                <a:latin typeface="+mn-lt"/>
              </a:rPr>
              <a:t/>
            </a:r>
            <a:br>
              <a:rPr lang="ru-RU" sz="1200" dirty="0" smtClean="0">
                <a:latin typeface="+mn-lt"/>
              </a:rPr>
            </a:br>
            <a:r>
              <a:rPr lang="ru-RU" sz="1200" dirty="0">
                <a:latin typeface="+mn-lt"/>
              </a:rPr>
              <a:t/>
            </a:r>
            <a:br>
              <a:rPr lang="ru-RU" sz="1200" dirty="0">
                <a:latin typeface="+mn-lt"/>
              </a:rPr>
            </a:br>
            <a:r>
              <a:rPr lang="ru-RU" sz="1200" dirty="0" smtClean="0">
                <a:latin typeface="+mn-lt"/>
              </a:rPr>
              <a:t/>
            </a:r>
            <a:br>
              <a:rPr lang="ru-RU" sz="1200" dirty="0" smtClean="0">
                <a:latin typeface="+mn-lt"/>
              </a:rPr>
            </a:br>
            <a:r>
              <a:rPr lang="ru-RU" sz="1200" dirty="0" smtClean="0">
                <a:latin typeface="+mn-lt"/>
              </a:rPr>
              <a:t>ПРЕЗЕНТАЦИЯ : </a:t>
            </a:r>
            <a:br>
              <a:rPr lang="ru-RU" sz="1200" dirty="0" smtClean="0">
                <a:latin typeface="+mn-lt"/>
              </a:rPr>
            </a:br>
            <a:r>
              <a:rPr lang="ru-RU" sz="2200" b="1" dirty="0" smtClean="0">
                <a:latin typeface="+mn-lt"/>
              </a:rPr>
              <a:t>Мини-музей  «ГЕРОИ  ВОЙНЫ»</a:t>
            </a:r>
            <a:endParaRPr lang="ru-RU" sz="2200" b="1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Подготовила: Воспитатель Касьянова Ольга Николаевна</a:t>
            </a:r>
          </a:p>
          <a:p>
            <a:endParaRPr lang="ru-RU" sz="20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98122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2413338"/>
            <a:ext cx="81369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ЦЕЛЬ:</a:t>
            </a:r>
          </a:p>
          <a:p>
            <a:r>
              <a:rPr lang="ru-RU" sz="3200" dirty="0" smtClean="0"/>
              <a:t>•	воспитание гражданско-патриотических чувств у детей-дошкольников, воспитание чувства гордости за подвиг своего народа в Великой Отечественной войне, уважения к ветеранам средствами музейной педагогики.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17644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843"/>
            <a:ext cx="684076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ЗАДАЧИ:</a:t>
            </a:r>
          </a:p>
          <a:p>
            <a:r>
              <a:rPr lang="ru-RU" sz="2400" dirty="0" smtClean="0"/>
              <a:t>1.Познакомить детей с героическими подвигами народа в годы Великой Отечественной войны.</a:t>
            </a:r>
          </a:p>
          <a:p>
            <a:r>
              <a:rPr lang="ru-RU" sz="2400" dirty="0" smtClean="0"/>
              <a:t>2.Воспитывать чувство уважение к ветеранам Великой Отечественной войны.</a:t>
            </a:r>
          </a:p>
          <a:p>
            <a:r>
              <a:rPr lang="ru-RU" sz="2400" dirty="0" smtClean="0"/>
              <a:t>3. Развивать связную речь</a:t>
            </a:r>
          </a:p>
          <a:p>
            <a:r>
              <a:rPr lang="ru-RU" sz="2400" dirty="0" smtClean="0"/>
              <a:t>4. Воспитывать бережное отношение к народной памяти, чувство благодарности:</a:t>
            </a:r>
          </a:p>
          <a:p>
            <a:r>
              <a:rPr lang="ru-RU" sz="2400" dirty="0" smtClean="0"/>
              <a:t>5.Воспитывать любовь к Родине, интерес к ее героической истории;</a:t>
            </a:r>
          </a:p>
          <a:p>
            <a:r>
              <a:rPr lang="ru-RU" sz="2400" dirty="0" smtClean="0"/>
              <a:t>6.Формировать чувство гордости за воинов - защитников;</a:t>
            </a:r>
          </a:p>
          <a:p>
            <a:r>
              <a:rPr lang="ru-RU" sz="2400" dirty="0" smtClean="0"/>
              <a:t>7. Привлечь родителей к совместным познавательно - тематическим мероприятиям.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1440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859340"/>
            <a:ext cx="734481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АКТУАЛЬНОСТЬ:</a:t>
            </a:r>
          </a:p>
          <a:p>
            <a:r>
              <a:rPr lang="ru-RU" sz="2800" dirty="0" smtClean="0"/>
              <a:t>Созданный мини-музей вызывает живой отклик в сердцах наших детей. Они с интересом рассматривают предметы военных лет, слушают стихи и рассказы о войне, задают вопросы. Ведь это такое неповторимое и волнительное чувство-прикоснуться к нашей истории, узнать, что было так важно в жизни наших дедов, прадедов и прапрадедов. всех тех, кто принес нам Победу.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1642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1\Desktop\75_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7560840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12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+mn-lt"/>
              </a:rPr>
              <a:t>Мини-музей в нашей группе доступен и понятен детям.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48680"/>
            <a:ext cx="6264696" cy="4104456"/>
          </a:xfrm>
        </p:spPr>
      </p:pic>
    </p:spTree>
    <p:extLst>
      <p:ext uri="{BB962C8B-B14F-4D97-AF65-F5344CB8AC3E}">
        <p14:creationId xmlns:p14="http://schemas.microsoft.com/office/powerpoint/2010/main" val="56274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+mn-lt"/>
              </a:rPr>
              <a:t>В мини – музей принималось все, что связано с праздником 9 мая ДЕНЬ ПОБЕДЫ</a:t>
            </a:r>
            <a:r>
              <a:rPr lang="en-US" sz="3200" dirty="0" smtClean="0">
                <a:latin typeface="+mn-lt"/>
              </a:rPr>
              <a:t>. </a:t>
            </a:r>
            <a:r>
              <a:rPr lang="ru-RU" sz="3200" dirty="0" smtClean="0">
                <a:latin typeface="+mn-lt"/>
              </a:rPr>
              <a:t>Игрушки.</a:t>
            </a:r>
            <a:endParaRPr lang="ru-RU" sz="3200" dirty="0">
              <a:latin typeface="+mn-lt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123" y="609600"/>
            <a:ext cx="2825353" cy="376713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620688"/>
            <a:ext cx="4176464" cy="3672407"/>
          </a:xfrm>
        </p:spPr>
      </p:pic>
    </p:spTree>
    <p:extLst>
      <p:ext uri="{BB962C8B-B14F-4D97-AF65-F5344CB8AC3E}">
        <p14:creationId xmlns:p14="http://schemas.microsoft.com/office/powerpoint/2010/main" val="234469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+mn-lt"/>
              </a:rPr>
              <a:t>Открытки</a:t>
            </a:r>
            <a:endParaRPr lang="ru-RU" sz="4800" dirty="0">
              <a:latin typeface="+mn-lt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774" y="609600"/>
            <a:ext cx="2614051" cy="376713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692697"/>
            <a:ext cx="3805808" cy="3240360"/>
          </a:xfrm>
        </p:spPr>
      </p:pic>
    </p:spTree>
    <p:extLst>
      <p:ext uri="{BB962C8B-B14F-4D97-AF65-F5344CB8AC3E}">
        <p14:creationId xmlns:p14="http://schemas.microsoft.com/office/powerpoint/2010/main" val="143716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+mn-lt"/>
              </a:rPr>
              <a:t>Макеты</a:t>
            </a:r>
            <a:endParaRPr lang="ru-RU" sz="4800" dirty="0"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548680"/>
            <a:ext cx="4968552" cy="4248472"/>
          </a:xfrm>
        </p:spPr>
      </p:pic>
    </p:spTree>
    <p:extLst>
      <p:ext uri="{BB962C8B-B14F-4D97-AF65-F5344CB8AC3E}">
        <p14:creationId xmlns:p14="http://schemas.microsoft.com/office/powerpoint/2010/main" val="46675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+mn-lt"/>
              </a:rPr>
              <a:t>Награды  ветеранов</a:t>
            </a:r>
            <a:endParaRPr lang="ru-RU" sz="4800" dirty="0"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685800"/>
            <a:ext cx="5328592" cy="3886200"/>
          </a:xfrm>
        </p:spPr>
      </p:pic>
    </p:spTree>
    <p:extLst>
      <p:ext uri="{BB962C8B-B14F-4D97-AF65-F5344CB8AC3E}">
        <p14:creationId xmlns:p14="http://schemas.microsoft.com/office/powerpoint/2010/main" val="311075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+mn-lt"/>
              </a:rPr>
              <a:t>Фотографии ветеранов</a:t>
            </a:r>
            <a:endParaRPr lang="ru-RU" sz="4800" dirty="0">
              <a:latin typeface="+mn-lt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250" y="609600"/>
            <a:ext cx="2625100" cy="376713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318" y="609600"/>
            <a:ext cx="3053364" cy="3767138"/>
          </a:xfrm>
        </p:spPr>
      </p:pic>
    </p:spTree>
    <p:extLst>
      <p:ext uri="{BB962C8B-B14F-4D97-AF65-F5344CB8AC3E}">
        <p14:creationId xmlns:p14="http://schemas.microsoft.com/office/powerpoint/2010/main" val="43023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>
                <a:latin typeface="+mn-lt"/>
              </a:rPr>
              <a:t>На сегодняшний день в России осталось немного ветеранов Великой Отечественной войны. И с </a:t>
            </a:r>
            <a:r>
              <a:rPr lang="ru-RU" sz="2000" dirty="0" smtClean="0">
                <a:latin typeface="+mn-lt"/>
              </a:rPr>
              <a:t>каждым </a:t>
            </a:r>
            <a:r>
              <a:rPr lang="ru-RU" sz="2000" dirty="0">
                <a:latin typeface="+mn-lt"/>
              </a:rPr>
              <a:t>годом их становится все меньше и меньше. Трепетное отношение к людям, завоевавшим нелегкую победу, — наша обязанность до конца жизни.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67" y="609600"/>
            <a:ext cx="3008065" cy="376713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09600"/>
            <a:ext cx="3168351" cy="3767138"/>
          </a:xfrm>
        </p:spPr>
      </p:pic>
    </p:spTree>
    <p:extLst>
      <p:ext uri="{BB962C8B-B14F-4D97-AF65-F5344CB8AC3E}">
        <p14:creationId xmlns:p14="http://schemas.microsoft.com/office/powerpoint/2010/main" val="71575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+mn-lt"/>
              </a:rPr>
              <a:t>Рисунки</a:t>
            </a:r>
            <a:endParaRPr lang="ru-RU" sz="4800" dirty="0">
              <a:latin typeface="+mn-lt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80728"/>
            <a:ext cx="3657600" cy="2874997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980728"/>
            <a:ext cx="3657600" cy="2880320"/>
          </a:xfrm>
        </p:spPr>
      </p:pic>
    </p:spTree>
    <p:extLst>
      <p:ext uri="{BB962C8B-B14F-4D97-AF65-F5344CB8AC3E}">
        <p14:creationId xmlns:p14="http://schemas.microsoft.com/office/powerpoint/2010/main" val="98522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581128"/>
            <a:ext cx="6784848" cy="1600200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+mn-lt"/>
              </a:rPr>
              <a:t>День Победы – самый главный праздник в нашей стране. Каждый год наша страна отмечает очередную мирную весну. В эти дни объявляется минута молчания, трижды звучат залпы военного салюта, и все мы в эту минуту думаем о своем, а по сути —об одном и том же: мысленно вспоминаем своих дедов и прадедов, которые на полях сражений отдали жизни ради победы, ради нашей жизни и нашего будущего.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81" b="21381"/>
          <a:stretch>
            <a:fillRect/>
          </a:stretch>
        </p:blipFill>
        <p:spPr>
          <a:xfrm>
            <a:off x="777240" y="457200"/>
            <a:ext cx="7543800" cy="383589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97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437112"/>
            <a:ext cx="6781800" cy="1735088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+mn-lt"/>
              </a:rPr>
              <a:t>СПАСИБО ЗА  ВНИМАНИЕ !</a:t>
            </a:r>
            <a:endParaRPr lang="ru-RU" sz="4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24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106</TotalTime>
  <Words>306</Words>
  <Application>Microsoft Office PowerPoint</Application>
  <PresentationFormat>Экран (4:3)</PresentationFormat>
  <Paragraphs>26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NewsPrint</vt:lpstr>
      <vt:lpstr>Муниципальное казенное дошкольное образовательное учреждение детский сад «Лесовичок» п.КЕЖЕМСКИЙ   ПРЕЗЕНТАЦИЯ :  Мини-музей  «ГЕРОИ  ВОЙНЫ»</vt:lpstr>
      <vt:lpstr>Презентация PowerPoint</vt:lpstr>
      <vt:lpstr>Презентация PowerPoint</vt:lpstr>
      <vt:lpstr>Презентация PowerPoint</vt:lpstr>
      <vt:lpstr>Презентация PowerPoint</vt:lpstr>
      <vt:lpstr>Мини-музей в нашей группе доступен и понятен детям. </vt:lpstr>
      <vt:lpstr>В мини – музей принималось все, что связано с праздником 9 мая ДЕНЬ ПОБЕДЫ. Игрушки.</vt:lpstr>
      <vt:lpstr>Открытки</vt:lpstr>
      <vt:lpstr>Макеты</vt:lpstr>
      <vt:lpstr>Награды  ветеранов</vt:lpstr>
      <vt:lpstr>Фотографии ветеранов</vt:lpstr>
      <vt:lpstr>На сегодняшний день в России осталось немного ветеранов Великой Отечественной войны. И с каждым годом их становится все меньше и меньше. Трепетное отношение к людям, завоевавшим нелегкую победу, — наша обязанность до конца жизни.</vt:lpstr>
      <vt:lpstr>Рисунки</vt:lpstr>
      <vt:lpstr>День Победы – самый главный праздник в нашей стране. Каждый год наша страна отмечает очередную мирную весну. В эти дни объявляется минута молчания, трижды звучат залпы военного салюта, и все мы в эту минуту думаем о своем, а по сути —об одном и том же: мысленно вспоминаем своих дедов и прадедов, которые на полях сражений отдали жизни ради победы, ради нашей жизни и нашего будущего.</vt:lpstr>
      <vt:lpstr>СПАСИБО ЗА  ВНИМАНИЕ !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казенное дошкольное образовательное учреждение детский сад «Лесовичок» п.КЕЖЕМСКИЙ   ПРЕЗЕНТАЦИЯ :  Мини-музей  «ГЕРОИ  ВОЙНЫ»</dc:title>
  <dc:creator>1</dc:creator>
  <cp:lastModifiedBy>1</cp:lastModifiedBy>
  <cp:revision>7</cp:revision>
  <dcterms:created xsi:type="dcterms:W3CDTF">2020-04-09T09:14:03Z</dcterms:created>
  <dcterms:modified xsi:type="dcterms:W3CDTF">2020-04-09T11:00:46Z</dcterms:modified>
</cp:coreProperties>
</file>